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drive/1GdG6mq2tDLAWhj9I-Gkv2TWDhMfmj9Xm?usp=sharin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team members - say something about project overall - bringing visibility on biases in headlines?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a704b7669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a704b766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a704b7669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a704b7669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Visualization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a704b7669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a704b766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57879f6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57879f6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8926a71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8926a71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8926a71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8926a71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a704b7669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a704b7669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8926a71f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8926a71f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57879f6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57879f6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To address these questions, we designed an interactive notebook using Vega Altair, Matplotlib, and Tensorflow in 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Google Colab</a:t>
            </a:r>
            <a:endParaRPr b="1"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Our intended audience is 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Americans citizens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who are somewhat 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interested in US political news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. We are 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assuming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that our readers have some knowledge on the 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American political sphere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and are aware of major events that took place 2016-2020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used a dataset of roughly 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2.7 million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articles collected from </a:t>
            </a:r>
            <a:r>
              <a:rPr b="1"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2016-2020</a:t>
            </a: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. We did a lot of preprocessing to ensure that the data was fit to use. We know the dataset is credible because its been used in multiple academic papers.</a:t>
            </a:r>
            <a:endParaRPr sz="1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a704b766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a704b766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https://colab.research.google.com/drive/1GdG6mq2tDLAWhj9I-Gkv2TWDhMfmj9Xm?usp=sharing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visualization shows a bar chart of the most common words in news headlines.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color yellow represents words with many occurrences, while blue is used to represent words with few occurrences. A dropdown is also available so viewers can filter out the specific year.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a704b766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a704b766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a704b7669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a704b7669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Visualization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hyperlink" Target="https://components.one/datasets/all-the-news-2-news-articles-datase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688125"/>
            <a:ext cx="8520600" cy="18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Headline Hindsight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742663" y="3360550"/>
            <a:ext cx="16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Irti Haq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Irtihaq@uw.edu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734252" y="3360550"/>
            <a:ext cx="16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Andrew Simon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simona6@uw.edu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725842" y="3360550"/>
            <a:ext cx="16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Jeleen Limawan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je0110@uw.edu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6717432" y="3360550"/>
            <a:ext cx="168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Joeph Rafael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joephr@uw.edu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159300" y="43829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Notebook: https://colab.research.google.com/drive/1GdG6mq2tDLAWhj9I-Gkv2TWDhMfmj9Xm?authuser=2#scrollTo=6NbyN5MbdmHf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11795" l="1448" r="0" t="14528"/>
          <a:stretch/>
        </p:blipFill>
        <p:spPr>
          <a:xfrm>
            <a:off x="518800" y="299788"/>
            <a:ext cx="8102150" cy="37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274325"/>
            <a:ext cx="8454000" cy="11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What is the distribution and differences in the coverage of certain topics and events among the major news publications?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5421325" y="1528725"/>
            <a:ext cx="35226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visualization shows each major publication and the number of articles </a:t>
            </a:r>
            <a:r>
              <a:rPr lang="en" sz="1500"/>
              <a:t>released</a:t>
            </a:r>
            <a:r>
              <a:rPr lang="en" sz="1500"/>
              <a:t> from each in a given year.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publication by clicking on the bar chart, and the circle chart will display the overall </a:t>
            </a:r>
            <a:r>
              <a:rPr lang="en" sz="1500"/>
              <a:t>distribution</a:t>
            </a:r>
            <a:r>
              <a:rPr lang="en" sz="1500"/>
              <a:t> of articles released within that year.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Readers can use this visualization by mapping an event to it and see how different news publications responded.</a:t>
            </a:r>
            <a:endParaRPr sz="150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7015"/>
            <a:ext cx="4979026" cy="308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159300" y="43829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Notebook: https://colab.research.google.com/drive/1GdG6mq2tDLAWhj9I-Gkv2TWDhMfmj9Xm?authuser=2#scrollTo=6NbyN5MbdmHf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2407" l="3800" r="16199" t="21874"/>
          <a:stretch/>
        </p:blipFill>
        <p:spPr>
          <a:xfrm>
            <a:off x="1174838" y="238250"/>
            <a:ext cx="6794323" cy="40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20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253900" y="733925"/>
            <a:ext cx="4575600" cy="4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Limitations</a:t>
            </a:r>
            <a:r>
              <a:rPr b="1" lang="en"/>
              <a:t>: 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This dataset is from 2016 - 2020 (partially), so it might not be totally accurate in regards to today’s events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Certain Publications seem to have been </a:t>
            </a:r>
            <a:r>
              <a:rPr lang="en"/>
              <a:t>overrepresented</a:t>
            </a:r>
            <a:r>
              <a:rPr lang="en"/>
              <a:t> in our dataset (e.g. Reuters)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NMF model could benefit from additional hyper-parameter </a:t>
            </a:r>
            <a:r>
              <a:rPr lang="en"/>
              <a:t>tuning.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While certain topics are </a:t>
            </a:r>
            <a:r>
              <a:rPr lang="en"/>
              <a:t>coherent</a:t>
            </a:r>
            <a:r>
              <a:rPr lang="en"/>
              <a:t> others don’t make much sense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Dataset could be cleaned up a bit more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Opportunities</a:t>
            </a:r>
            <a:r>
              <a:rPr b="1" lang="en">
                <a:solidFill>
                  <a:schemeClr val="accent4"/>
                </a:solidFill>
              </a:rPr>
              <a:t> For Further Exploration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Apply Sentiment Analysis to the Dataset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Compare Headlines vs The Article as a Whole see if there are differences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6924" l="0" r="49054" t="0"/>
          <a:stretch/>
        </p:blipFill>
        <p:spPr>
          <a:xfrm>
            <a:off x="6221975" y="45975"/>
            <a:ext cx="2359700" cy="267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175" y="2760475"/>
            <a:ext cx="3689699" cy="23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Project Motivation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Headlines </a:t>
            </a:r>
            <a:r>
              <a:rPr lang="en"/>
              <a:t>grab readers' attention and entice them to explore further. They document our history and educate those in the present day. Headlines shape perceptions, provide context, and serve as a crucial link between history and the present.</a:t>
            </a:r>
            <a:endParaRPr sz="1400"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 is this project </a:t>
            </a:r>
            <a:r>
              <a:rPr b="1" lang="en" sz="1800"/>
              <a:t>important</a:t>
            </a:r>
            <a:r>
              <a:rPr lang="en" sz="1800"/>
              <a:t>?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Project Goals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497725"/>
            <a:ext cx="49683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/>
              <a:t>To document the essence of this turbulent time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561625" y="3305450"/>
            <a:ext cx="39999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/>
              <a:t>To capture and communicate biases in major news publications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23" y="3221150"/>
            <a:ext cx="3910226" cy="12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14799" l="0" r="0" t="0"/>
          <a:stretch/>
        </p:blipFill>
        <p:spPr>
          <a:xfrm>
            <a:off x="5362025" y="412762"/>
            <a:ext cx="2399100" cy="278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Project Motivation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Headlines alone can influence politics, social movements, and the public. When used incorrectly, it can become a dangerous and powerful tool. We want to bring visibility on past headlines and their potential biases.</a:t>
            </a:r>
            <a:endParaRPr sz="1400"/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does it relate to </a:t>
            </a:r>
            <a:r>
              <a:rPr b="1" lang="en" sz="1800"/>
              <a:t>social and/or scientific importance</a:t>
            </a:r>
            <a:r>
              <a:rPr lang="en" sz="1800"/>
              <a:t>?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Key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were the most common words brought up in news headlines and how has this varied over time?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of the biggest news topics and how have they varied over time?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What is the distribution and differences in the coverage of certain topics and events among the major news publications?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Approach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02" y="1733262"/>
            <a:ext cx="1978637" cy="121886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693725" y="2730225"/>
            <a:ext cx="1978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Vega Altair, Tensorflow,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Matplotlib,        </a:t>
            </a: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Scikit</a:t>
            </a: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Learn, Plotly in Google Colab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125" y="1733250"/>
            <a:ext cx="1835149" cy="9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752800" y="2698850"/>
            <a:ext cx="163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American citizens with </a:t>
            </a: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knowledge</a:t>
            </a: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of political sphere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6472950" y="1664625"/>
            <a:ext cx="1448400" cy="1034225"/>
          </a:xfrm>
          <a:prstGeom prst="flowChartMagneticDisk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2.7 Million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944050" y="2698850"/>
            <a:ext cx="25062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All the News 2.0 — 2.7 million news articles and essays from 27 American publications - Components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555600"/>
            <a:ext cx="824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90"/>
              <a:buNone/>
            </a:pPr>
            <a:r>
              <a:rPr lang="en" sz="2700">
                <a:solidFill>
                  <a:schemeClr val="accent3"/>
                </a:solidFill>
              </a:rPr>
              <a:t>What were the most common words brought up in news headlines and how has this varied over time?</a:t>
            </a:r>
            <a:endParaRPr sz="2700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321825" y="1662750"/>
            <a:ext cx="33867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</a:t>
            </a:r>
            <a:r>
              <a:rPr lang="en" sz="1600"/>
              <a:t>ar chart of the most common words in news headlines.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Color (</a:t>
            </a:r>
            <a:r>
              <a:rPr lang="en" sz="1600">
                <a:solidFill>
                  <a:srgbClr val="383838"/>
                </a:solidFill>
                <a:highlight>
                  <a:srgbClr val="8E7CC3"/>
                </a:highlight>
              </a:rPr>
              <a:t>Purple</a:t>
            </a:r>
            <a:r>
              <a:rPr lang="en" sz="1600"/>
              <a:t> (Low) to </a:t>
            </a:r>
            <a:r>
              <a:rPr lang="en" sz="1600">
                <a:solidFill>
                  <a:srgbClr val="383838"/>
                </a:solidFill>
                <a:highlight>
                  <a:srgbClr val="E2D664"/>
                </a:highlight>
              </a:rPr>
              <a:t>Yellow </a:t>
            </a:r>
            <a:r>
              <a:rPr lang="en" sz="1600"/>
              <a:t>(High)) and Size Used to Encode Number of Words in the Dataset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dropdown is also available so viewers can filter out the specific year.</a:t>
            </a:r>
            <a:endParaRPr sz="16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00" y="1592375"/>
            <a:ext cx="4535573" cy="249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159300" y="4382975"/>
            <a:ext cx="8321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Notebook: https://colab.research.google.com/drive/1GdG6mq2tDLAWhj9I-Gkv2TWDhMfmj9Xm?authuser=2#scrollTo=6NbyN5MbdmHf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/>
        <p:spPr>
          <a:xfrm>
            <a:off x="663125" y="359375"/>
            <a:ext cx="7817747" cy="383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74325"/>
            <a:ext cx="8454000" cy="11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What are some of the biggest news topics and how have they varied over time?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5243100" y="1632750"/>
            <a:ext cx="3522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Insert description</a:t>
            </a:r>
            <a:endParaRPr sz="16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0" y="1415232"/>
            <a:ext cx="3881298" cy="18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50" y="3287625"/>
            <a:ext cx="3881298" cy="17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5">
            <a:alphaModFix/>
          </a:blip>
          <a:srcRect b="0" l="0" r="62235" t="24173"/>
          <a:stretch/>
        </p:blipFill>
        <p:spPr>
          <a:xfrm>
            <a:off x="4181100" y="1632750"/>
            <a:ext cx="4635177" cy="16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5">
            <a:alphaModFix/>
          </a:blip>
          <a:srcRect b="0" l="37292" r="0" t="25233"/>
          <a:stretch/>
        </p:blipFill>
        <p:spPr>
          <a:xfrm>
            <a:off x="4181100" y="3248325"/>
            <a:ext cx="4635177" cy="17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5">
            <a:alphaModFix/>
          </a:blip>
          <a:srcRect b="81370" l="0" r="49308" t="0"/>
          <a:stretch/>
        </p:blipFill>
        <p:spPr>
          <a:xfrm>
            <a:off x="4181100" y="1249300"/>
            <a:ext cx="4635177" cy="38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5689675" y="1580675"/>
            <a:ext cx="770400" cy="1823100"/>
          </a:xfrm>
          <a:prstGeom prst="flowChartConnector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